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8" d="100"/>
          <a:sy n="68" d="100"/>
        </p:scale>
        <p:origin x="-12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006CA59-204B-4642-92AF-69C4B052D8DA}" type="datetimeFigureOut">
              <a:rPr lang="en-US" smtClean="0"/>
              <a:pPr/>
              <a:t>7/25/2012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84B78B2-8355-4851-9AEA-9362E7FB6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High School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5" name="Picture 4" descr="square-root-6-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30225"/>
            <a:ext cx="7480148" cy="3984775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131</TotalTime>
  <Words>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High School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REMARKSES</dc:creator>
  <cp:lastModifiedBy>REMARKSES</cp:lastModifiedBy>
  <cp:revision>14</cp:revision>
  <dcterms:created xsi:type="dcterms:W3CDTF">2012-01-08T06:56:19Z</dcterms:created>
  <dcterms:modified xsi:type="dcterms:W3CDTF">2012-07-25T13:11:01Z</dcterms:modified>
</cp:coreProperties>
</file>